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F7E-D80B-4693-B50A-58245BC88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445B9-3E0D-4486-987B-74D438204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16160-20A5-4D9B-84E3-EF76552C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9C3B-B991-4523-8952-2A606217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0379-AB62-44C0-B628-AC6B61F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3DCA-A04A-4BB8-B7B9-52EEEBEF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2A776-517C-41A9-82A3-C76F9B08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4399D-DA7F-49F3-90B6-4011E94E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294C-45EC-4C31-8CEC-9CFEC723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1D3E-1AF9-4636-847A-B446A314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E7EB2-59EE-46EA-9F9F-A9D499A0E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9912A-1FEE-4471-958A-1AB056583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91F7-8937-42B5-9921-B99EAC87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13437-537A-4452-B786-34EE6F30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CCB2-4EA1-4FC2-B863-6796E116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B1EB-C02F-4C0D-A844-0004A1A4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33A0-5FF9-463D-8FAA-D1D75670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24BD-5DA3-44D1-AAE6-1A02FAFA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3C4A5-35B9-4559-9901-5920A208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A886-CB02-48EC-8DB9-ABDB4FE9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BDE9-BFF7-46C6-9BCA-47BBFE88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B5CA-EC17-4736-A249-BE401B6C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9F1D8-0ADB-429E-B69C-3A84ACA2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5C4CE-1C3E-4C69-9FCA-36768A6F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FA3F-39C7-49DA-8BCB-EF82A741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F3F7-96DD-45C3-AF02-3913B26A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9245-A400-416C-AA65-959AAE68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2F752-745B-49DD-881C-2B0A7A6FA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7BA97-7F57-47A6-ADE3-28C7E1DE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1F6D4-58D8-4FD2-BDB7-71F45F6B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B091-3DFE-423A-A1E9-D602381F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984E-A045-49B1-A931-0FA3A6A9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E63D4-F35D-4003-AACF-EDBFDFD9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D064A-788E-4B3D-B08E-636D86345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BB8C4-A84C-42E8-8DDC-DBB321B33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259E2-7398-4982-A40E-B7495CA7F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735F-5A97-4C5A-B03A-1C976C78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0C31F-2A16-4FB3-8EF5-298E7041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97CF1-E4BF-47AC-A93B-E0519D4B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1584-5F35-404C-869C-0D701F76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43233-721C-46EC-A018-7FAA003F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6BD8-6463-4889-BDDF-22AAE1DB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2D214-7AB7-4BA9-9DDD-D9FDA005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C3202-2A55-485B-B15B-8CBFB822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E72CE-3CBA-4F43-ABC7-8B6005B1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59C57-5ABD-44AB-A1C7-45851E56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B2BC-FB5E-4D8A-A804-A9D3D757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0FA6-6647-4060-9009-B17E39C7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E6D3-1853-4D83-A2FD-45C3111C9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B816F-2038-4886-9F6C-5FE35C42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3D2A3-7BFB-404D-8968-2A2C7EF8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5AA2-1ADF-43AF-A69A-36E06424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4A5E-9855-44FE-8089-E26D0763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2B372-DC67-43FF-A523-98B2275AB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28570-8946-4F18-A6B5-74755D3AE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944DD-927C-41E5-9490-5F3F7D35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BA1C-44FD-425E-9669-72A2C849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09FEC-17E9-4C6B-8E48-F7A988C1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1EB57-40B5-473C-BB60-B18E125F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79DCB-894B-42C5-BD3D-2DB9767D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B171-86D7-49DC-8849-CC1D7E590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BCD9-BEF2-45CE-99B0-42FC2E4CCB15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84199-8D53-4189-9A28-69373BD9A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B993-9326-4438-984C-070349AB3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0394-985B-4D10-A795-4DC250F4B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4A985-29C0-4FC1-8174-F1A0BDC4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1112246"/>
            <a:ext cx="9267825" cy="448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Marie Hilkin</dc:creator>
  <cp:lastModifiedBy>Dawn Marie Hilkin</cp:lastModifiedBy>
  <cp:revision>1</cp:revision>
  <dcterms:created xsi:type="dcterms:W3CDTF">2021-05-14T15:42:57Z</dcterms:created>
  <dcterms:modified xsi:type="dcterms:W3CDTF">2021-05-14T15:51:52Z</dcterms:modified>
</cp:coreProperties>
</file>