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7340-05FC-4442-AC16-F15E75227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EF2C2-7EE1-4668-AC18-BE77854F9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5A77-0BA9-48AF-8F97-8F32B405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37A74-1F58-44BE-85E2-5FCEBA47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61712-8FE9-4600-ABF9-BDBC9F33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32D9-8185-43F1-A320-E84614EE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D7E38-15C6-43C7-8BC0-BA8BC4383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BFDDA-ECAE-4B3D-A472-C08573C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CA5F8-0E65-4C82-8D9F-7D36EEF0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564F-4CDB-4D0D-B795-291C7450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1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591660-B55B-437A-8869-8D03A1291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B9510-84A9-4DF2-837F-A3474793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F78D1-6459-4FA9-AEC1-1687F504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FFAC3-D578-4859-BF4B-058EB034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53E2D-A275-4446-8354-A240859B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6793-FCC7-4463-9B50-7F1E0C0D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F2DB-3C1A-4745-AC59-79742F9DD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AFA9-8092-46DB-93AD-87893894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3FD8B-2565-41B9-AB54-B9352824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0C902-CF96-4D5A-9C0F-1925ADDA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7E78-BBB6-440D-9A12-D59E37EA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7758B-2E51-4134-AC54-FA2469550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F8DE1-29EB-4901-B97E-DE27BA93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CAE21-64BA-4B01-90FF-8CA2CCE3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5605-48C7-4825-B287-C437D75E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3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8D89-8153-4A88-B517-11D04BCB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106A-EA00-4951-9165-1DE9D09D8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5A929-F55D-46F6-AF12-B6EFB3D39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50D9D-3A72-4581-9536-E6D5DCF7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3B968-8423-48B3-B999-1AC24E9F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22B06-C7EF-4AD6-9F87-D042A828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D04D-01B9-4FDB-886B-12DF4F86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80F8B-1232-41F3-8D80-9F3BC576E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22BE1-E366-4D70-963A-DE9F01AE9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8FA51-6094-4AC2-9804-5147C16CD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04038-84FD-4109-82C4-59FBBB89B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41206-7AE2-47CD-9DDA-57DCCB71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21101-E559-40D4-A006-4F2DE659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61C25-64BC-4C62-AA34-1BC31F3E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9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511B-647C-413C-90B0-4ABC5041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CF9EC-2517-44E7-9C4C-ED02AA82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F6BE0-9067-4EE8-A776-D37FEC41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2B882-03F8-420D-9A3B-6586D32C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F60FD1-D974-42EF-BD24-CA0D2CE5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8B9B0-AAAF-4952-8BF0-3CD42B21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1092-A1A4-4DA1-ABBF-20E0659E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8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8CF5-4C0C-4D15-A5D0-DD708AA3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C225B-549C-4DDB-AC0E-DDC0ABD80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96E88-ED8B-4956-A688-DE8C1E10E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7DD22-8520-459B-BA3F-9CEA0B11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185A5-FBBB-4BAB-A1FC-78D62C33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357FB-236E-456C-B0C1-EEC85A5A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CA61-A791-43A0-8B18-78BF33AF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AD9EE8-F164-47DE-A18E-480427B8D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32645-6494-40A0-93A0-30E6C1DCA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E6EA2-7848-43DB-BC1D-535D4BF5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85085-87D4-4969-9553-6841E045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F5410-8602-4880-8265-E7D73EAD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B14A5-DE29-49A1-B7D5-D83CB175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DC221-C39B-469C-B63A-26E422C4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40272-2D00-42F9-AA54-FA896E853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C1E5-3907-4B2C-BBA2-12FF10784663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FA9F-5C0B-4ED8-B5BE-57C5DCC6D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6F521-F927-47D9-87CD-EC9CF0901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7E9D3-8DEB-4F0E-BDAB-A4E2B8594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3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0963756B-2E9A-4C86-953D-B2DDDA296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647700"/>
            <a:ext cx="27813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662D577-F81B-494B-ADA8-D6857EE83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DE5F51A-C504-44E6-95E2-89BB9E8A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454731"/>
            <a:ext cx="3202870" cy="32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5203F1C-4641-41B4-B1BC-03105649C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366" y="3468908"/>
            <a:ext cx="2625284" cy="262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alcohol&#10;&#10;Description automatically generated">
            <a:extLst>
              <a:ext uri="{FF2B5EF4-FFF2-40B4-BE49-F238E27FC236}">
                <a16:creationId xmlns:a16="http://schemas.microsoft.com/office/drawing/2014/main" id="{A2D2F5D2-5E92-40FE-998D-4593B9169F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963" y="3195866"/>
            <a:ext cx="2064811" cy="317136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78FC7A6-5C68-4B2F-9B8C-A424DCD8E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622300"/>
            <a:ext cx="2231144" cy="28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10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Marie Hilkin</dc:creator>
  <cp:lastModifiedBy>Dawn Marie Hilkin</cp:lastModifiedBy>
  <cp:revision>2</cp:revision>
  <dcterms:created xsi:type="dcterms:W3CDTF">2021-05-08T15:14:55Z</dcterms:created>
  <dcterms:modified xsi:type="dcterms:W3CDTF">2021-05-08T15:25:16Z</dcterms:modified>
</cp:coreProperties>
</file>